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4"/>
  </p:notesMasterIdLst>
  <p:sldIdLst>
    <p:sldId id="336" r:id="rId2"/>
    <p:sldId id="256" r:id="rId3"/>
    <p:sldId id="334" r:id="rId4"/>
    <p:sldId id="330" r:id="rId5"/>
    <p:sldId id="303" r:id="rId6"/>
    <p:sldId id="309" r:id="rId7"/>
    <p:sldId id="310" r:id="rId8"/>
    <p:sldId id="337" r:id="rId9"/>
    <p:sldId id="343" r:id="rId10"/>
    <p:sldId id="302" r:id="rId11"/>
    <p:sldId id="297" r:id="rId12"/>
    <p:sldId id="300" r:id="rId13"/>
    <p:sldId id="305" r:id="rId14"/>
    <p:sldId id="326" r:id="rId15"/>
    <p:sldId id="325" r:id="rId16"/>
    <p:sldId id="327" r:id="rId17"/>
    <p:sldId id="333" r:id="rId18"/>
    <p:sldId id="339" r:id="rId19"/>
    <p:sldId id="338" r:id="rId20"/>
    <p:sldId id="298" r:id="rId21"/>
    <p:sldId id="304" r:id="rId22"/>
    <p:sldId id="313" r:id="rId23"/>
    <p:sldId id="311" r:id="rId24"/>
    <p:sldId id="315" r:id="rId25"/>
    <p:sldId id="340" r:id="rId26"/>
    <p:sldId id="341" r:id="rId27"/>
    <p:sldId id="316" r:id="rId28"/>
    <p:sldId id="299" r:id="rId29"/>
    <p:sldId id="308" r:id="rId30"/>
    <p:sldId id="321" r:id="rId31"/>
    <p:sldId id="306" r:id="rId32"/>
    <p:sldId id="342" r:id="rId33"/>
    <p:sldId id="322" r:id="rId34"/>
    <p:sldId id="317" r:id="rId35"/>
    <p:sldId id="318" r:id="rId36"/>
    <p:sldId id="319" r:id="rId37"/>
    <p:sldId id="320" r:id="rId38"/>
    <p:sldId id="329" r:id="rId39"/>
    <p:sldId id="259" r:id="rId40"/>
    <p:sldId id="335" r:id="rId41"/>
    <p:sldId id="344" r:id="rId42"/>
    <p:sldId id="312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mpact" panose="020B0806030902050204" pitchFamily="34" charset="0"/>
      <p:regular r:id="rId49"/>
    </p:embeddedFont>
    <p:embeddedFont>
      <p:font typeface="Inter" panose="020B0502030000000004" pitchFamily="34" charset="0"/>
      <p:regular r:id="rId50"/>
      <p:bold r:id="rId51"/>
    </p:embeddedFont>
    <p:embeddedFont>
      <p:font typeface="Inter-Regular" panose="020B0502030000000004" pitchFamily="34" charset="0"/>
      <p:regular r:id="rId52"/>
      <p:bold r:id="rId53"/>
    </p:embeddedFont>
    <p:embeddedFont>
      <p:font typeface="Playfair Display" pitchFamily="2" charset="77"/>
      <p:regular r:id="rId54"/>
      <p:bold r:id="rId55"/>
      <p:italic r:id="rId56"/>
      <p:boldItalic r:id="rId57"/>
    </p:embeddedFont>
    <p:embeddedFont>
      <p:font typeface="Playfair Display Regular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336"/>
          </p14:sldIdLst>
        </p14:section>
        <p14:section name="Talk" id="{3BCC58EA-C7FB-074A-AE8B-96965F6B25F0}">
          <p14:sldIdLst>
            <p14:sldId id="256"/>
            <p14:sldId id="334"/>
            <p14:sldId id="330"/>
            <p14:sldId id="303"/>
            <p14:sldId id="309"/>
            <p14:sldId id="310"/>
            <p14:sldId id="337"/>
            <p14:sldId id="343"/>
            <p14:sldId id="302"/>
            <p14:sldId id="297"/>
            <p14:sldId id="300"/>
            <p14:sldId id="305"/>
            <p14:sldId id="326"/>
            <p14:sldId id="325"/>
            <p14:sldId id="327"/>
            <p14:sldId id="333"/>
            <p14:sldId id="339"/>
            <p14:sldId id="338"/>
            <p14:sldId id="298"/>
            <p14:sldId id="304"/>
            <p14:sldId id="313"/>
            <p14:sldId id="311"/>
            <p14:sldId id="315"/>
            <p14:sldId id="340"/>
            <p14:sldId id="341"/>
            <p14:sldId id="316"/>
            <p14:sldId id="299"/>
            <p14:sldId id="308"/>
            <p14:sldId id="321"/>
            <p14:sldId id="306"/>
            <p14:sldId id="342"/>
            <p14:sldId id="322"/>
            <p14:sldId id="317"/>
            <p14:sldId id="318"/>
            <p14:sldId id="319"/>
            <p14:sldId id="320"/>
            <p14:sldId id="329"/>
            <p14:sldId id="259"/>
            <p14:sldId id="335"/>
            <p14:sldId id="344"/>
            <p14:sldId id="312"/>
          </p14:sldIdLst>
        </p14:section>
        <p14:section name="Untitled Section" id="{160FBD0E-7C6D-F942-8FF3-1B8506B0CC56}">
          <p14:sldIdLst/>
        </p14:section>
        <p14:section name="Slides" id="{65659EB9-B18A-D045-B02D-73D14659FE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9B"/>
    <a:srgbClr val="FFBAA7"/>
    <a:srgbClr val="FFD1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811"/>
  </p:normalViewPr>
  <p:slideViewPr>
    <p:cSldViewPr snapToGrid="0" snapToObjects="1">
      <p:cViewPr varScale="1">
        <p:scale>
          <a:sx n="256" d="100"/>
          <a:sy n="256" d="100"/>
        </p:scale>
        <p:origin x="5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50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7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55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27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7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25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4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174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04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StrongStylePairProgramming.md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54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can you help on your team?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do you need to ask for help?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50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8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6C38-6543-5A4C-A642-EA607FFB68D0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252A7-2F65-1A4D-9627-DF7290A335C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D7B7-B0AC-7345-8D56-D052FAB56DA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6F85C-F234-BD4A-A3BA-CD49BA5B21F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17C6-A05B-7D4C-B5AE-91EFB5C4A40B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4660-0E9A-D74C-B977-778E998EE5F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17EF-5C51-434B-BDBD-B23B1D8CD59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1E93-637B-944C-8A64-EEF820CC0F3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da8d1b21f013aefa7920193aa5489aab/fc2b0cb2c2a3" TargetMode="External"/><Relationship Id="rId2" Type="http://schemas.openxmlformats.org/officeDocument/2006/relationships/hyperlink" Target="https://forms.gle/agGpTvyHBvSvS2XZA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enti.com/hjvwub73o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hyperlink" Target="https://www.slidescarnival.com/?utm_source=templat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FB4400-D0E6-6945-B0DB-3234CD7A2A99}"/>
              </a:ext>
            </a:extLst>
          </p:cNvPr>
          <p:cNvSpPr txBox="1"/>
          <p:nvPr/>
        </p:nvSpPr>
        <p:spPr>
          <a:xfrm>
            <a:off x="277585" y="334736"/>
            <a:ext cx="894805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Prep: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Resources:  https://github.com/isidore/Talks/blob/master/StrongStylePairProgramming.md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Feedback: </a:t>
            </a:r>
            <a:r>
              <a:rPr lang="en-US" dirty="0">
                <a:hlinkClick r:id="rId2"/>
              </a:rPr>
              <a:t>https://forms.gle/agGpTvyHBvSvS2XZA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1 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https://www.mentimeter.com/s/da8d1b21f013aefa7920193aa5489aab/fc2b0cb2c2a3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4"/>
              </a:rPr>
              <a:t>https://www.menti.com/hjvwub73o8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2: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3: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www.mentimeter.com</a:t>
            </a:r>
            <a:r>
              <a:rPr lang="en-US" dirty="0"/>
              <a:t>/s/e1c818088876a42048161a2999a86aff/de7ad9f80bea</a:t>
            </a:r>
          </a:p>
          <a:p>
            <a:pPr marL="342900" lvl="2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Given At: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I’ve been meaning to…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0CE0-B240-EF47-BA90-4BAB44A0C8E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361391" y="387051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Potential:</a:t>
            </a:r>
            <a:br>
              <a:rPr lang="en" dirty="0"/>
            </a:br>
            <a:r>
              <a:rPr lang="en" dirty="0"/>
              <a:t>Kate (solo) 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7" name="Google Shape;286;p7">
            <a:extLst>
              <a:ext uri="{FF2B5EF4-FFF2-40B4-BE49-F238E27FC236}">
                <a16:creationId xmlns:a16="http://schemas.microsoft.com/office/drawing/2014/main" id="{AC89A1AC-F420-0043-9028-B3249D36FCDC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28" name="Google Shape;287;p7">
              <a:extLst>
                <a:ext uri="{FF2B5EF4-FFF2-40B4-BE49-F238E27FC236}">
                  <a16:creationId xmlns:a16="http://schemas.microsoft.com/office/drawing/2014/main" id="{D3FA07AE-F678-F14E-822A-5D388257EDD2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;p7">
              <a:extLst>
                <a:ext uri="{FF2B5EF4-FFF2-40B4-BE49-F238E27FC236}">
                  <a16:creationId xmlns:a16="http://schemas.microsoft.com/office/drawing/2014/main" id="{8CFFA7DB-A347-EB43-8AE9-D362FD8BEAA6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9;p7">
              <a:extLst>
                <a:ext uri="{FF2B5EF4-FFF2-40B4-BE49-F238E27FC236}">
                  <a16:creationId xmlns:a16="http://schemas.microsoft.com/office/drawing/2014/main" id="{7FE591B9-F9ED-DB45-B98E-7379FEECAACD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;p7">
              <a:extLst>
                <a:ext uri="{FF2B5EF4-FFF2-40B4-BE49-F238E27FC236}">
                  <a16:creationId xmlns:a16="http://schemas.microsoft.com/office/drawing/2014/main" id="{F355EBBF-2F64-2C44-8BC1-FF14FF04770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12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86;p7">
            <a:extLst>
              <a:ext uri="{FF2B5EF4-FFF2-40B4-BE49-F238E27FC236}">
                <a16:creationId xmlns:a16="http://schemas.microsoft.com/office/drawing/2014/main" id="{BB36EFFE-A824-3040-9E2B-8785C7DE6D97}"/>
              </a:ext>
            </a:extLst>
          </p:cNvPr>
          <p:cNvGrpSpPr/>
          <p:nvPr/>
        </p:nvGrpSpPr>
        <p:grpSpPr>
          <a:xfrm>
            <a:off x="1172975" y="1243063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18" name="Google Shape;287;p7">
              <a:extLst>
                <a:ext uri="{FF2B5EF4-FFF2-40B4-BE49-F238E27FC236}">
                  <a16:creationId xmlns:a16="http://schemas.microsoft.com/office/drawing/2014/main" id="{E0CAAAA9-1A93-294F-A2A3-CB2B78FF2096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8;p7">
              <a:extLst>
                <a:ext uri="{FF2B5EF4-FFF2-40B4-BE49-F238E27FC236}">
                  <a16:creationId xmlns:a16="http://schemas.microsoft.com/office/drawing/2014/main" id="{57B286BF-EDBE-1743-85A1-A53CCA7D405C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;p7">
              <a:extLst>
                <a:ext uri="{FF2B5EF4-FFF2-40B4-BE49-F238E27FC236}">
                  <a16:creationId xmlns:a16="http://schemas.microsoft.com/office/drawing/2014/main" id="{EC3E74DD-DA1B-874B-A691-2181B4C582A5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;p7">
              <a:extLst>
                <a:ext uri="{FF2B5EF4-FFF2-40B4-BE49-F238E27FC236}">
                  <a16:creationId xmlns:a16="http://schemas.microsoft.com/office/drawing/2014/main" id="{F1D120DB-B255-DA49-A080-B6C3C9651AB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7FC09-6B23-B04D-BCA4-A14DF44AAB8B}"/>
              </a:ext>
            </a:extLst>
          </p:cNvPr>
          <p:cNvSpPr/>
          <p:nvPr/>
        </p:nvSpPr>
        <p:spPr>
          <a:xfrm>
            <a:off x="1554997" y="3671578"/>
            <a:ext cx="2057556" cy="748815"/>
          </a:xfrm>
          <a:custGeom>
            <a:avLst/>
            <a:gdLst>
              <a:gd name="connsiteX0" fmla="*/ 749324 w 2057556"/>
              <a:gd name="connsiteY0" fmla="*/ 0 h 748815"/>
              <a:gd name="connsiteX1" fmla="*/ 1358122 w 2057556"/>
              <a:gd name="connsiteY1" fmla="*/ 0 h 748815"/>
              <a:gd name="connsiteX2" fmla="*/ 1299657 w 2057556"/>
              <a:gd name="connsiteY2" fmla="*/ 252451 h 748815"/>
              <a:gd name="connsiteX3" fmla="*/ 1334540 w 2057556"/>
              <a:gd name="connsiteY3" fmla="*/ 256810 h 748815"/>
              <a:gd name="connsiteX4" fmla="*/ 1369465 w 2057556"/>
              <a:gd name="connsiteY4" fmla="*/ 261176 h 748815"/>
              <a:gd name="connsiteX5" fmla="*/ 1429948 w 2057556"/>
              <a:gd name="connsiteY5" fmla="*/ 0 h 748815"/>
              <a:gd name="connsiteX6" fmla="*/ 1639739 w 2057556"/>
              <a:gd name="connsiteY6" fmla="*/ 0 h 748815"/>
              <a:gd name="connsiteX7" fmla="*/ 1563980 w 2057556"/>
              <a:gd name="connsiteY7" fmla="*/ 327179 h 748815"/>
              <a:gd name="connsiteX8" fmla="*/ 1594530 w 2057556"/>
              <a:gd name="connsiteY8" fmla="*/ 350312 h 748815"/>
              <a:gd name="connsiteX9" fmla="*/ 1624077 w 2057556"/>
              <a:gd name="connsiteY9" fmla="*/ 377829 h 748815"/>
              <a:gd name="connsiteX10" fmla="*/ 1711572 w 2057556"/>
              <a:gd name="connsiteY10" fmla="*/ 0 h 748815"/>
              <a:gd name="connsiteX11" fmla="*/ 2057556 w 2057556"/>
              <a:gd name="connsiteY11" fmla="*/ 0 h 748815"/>
              <a:gd name="connsiteX12" fmla="*/ 1908450 w 2057556"/>
              <a:gd name="connsiteY12" fmla="*/ 647428 h 748815"/>
              <a:gd name="connsiteX13" fmla="*/ 1924549 w 2057556"/>
              <a:gd name="connsiteY13" fmla="*/ 748815 h 748815"/>
              <a:gd name="connsiteX14" fmla="*/ 1148138 w 2057556"/>
              <a:gd name="connsiteY14" fmla="*/ 748815 h 748815"/>
              <a:gd name="connsiteX15" fmla="*/ 1148138 w 2057556"/>
              <a:gd name="connsiteY15" fmla="*/ 747481 h 748815"/>
              <a:gd name="connsiteX16" fmla="*/ 1148138 w 2057556"/>
              <a:gd name="connsiteY16" fmla="*/ 712505 h 748815"/>
              <a:gd name="connsiteX17" fmla="*/ 1148138 w 2057556"/>
              <a:gd name="connsiteY17" fmla="*/ 677503 h 748815"/>
              <a:gd name="connsiteX18" fmla="*/ 1627008 w 2057556"/>
              <a:gd name="connsiteY18" fmla="*/ 677503 h 748815"/>
              <a:gd name="connsiteX19" fmla="*/ 1661993 w 2057556"/>
              <a:gd name="connsiteY19" fmla="*/ 642518 h 748815"/>
              <a:gd name="connsiteX20" fmla="*/ 1593451 w 2057556"/>
              <a:gd name="connsiteY20" fmla="*/ 448606 h 748815"/>
              <a:gd name="connsiteX21" fmla="*/ 1569731 w 2057556"/>
              <a:gd name="connsiteY21" fmla="*/ 422125 h 748815"/>
              <a:gd name="connsiteX22" fmla="*/ 1543505 w 2057556"/>
              <a:gd name="connsiteY22" fmla="*/ 398627 h 748815"/>
              <a:gd name="connsiteX23" fmla="*/ 1389914 w 2057556"/>
              <a:gd name="connsiteY23" fmla="*/ 334247 h 748815"/>
              <a:gd name="connsiteX24" fmla="*/ 1368921 w 2057556"/>
              <a:gd name="connsiteY24" fmla="*/ 331622 h 748815"/>
              <a:gd name="connsiteX25" fmla="*/ 1331719 w 2057556"/>
              <a:gd name="connsiteY25" fmla="*/ 326975 h 748815"/>
              <a:gd name="connsiteX26" fmla="*/ 1295808 w 2057556"/>
              <a:gd name="connsiteY26" fmla="*/ 322489 h 748815"/>
              <a:gd name="connsiteX27" fmla="*/ 1148138 w 2057556"/>
              <a:gd name="connsiteY27" fmla="*/ 304028 h 748815"/>
              <a:gd name="connsiteX28" fmla="*/ 1148138 w 2057556"/>
              <a:gd name="connsiteY28" fmla="*/ 268763 h 748815"/>
              <a:gd name="connsiteX29" fmla="*/ 1148138 w 2057556"/>
              <a:gd name="connsiteY29" fmla="*/ 265908 h 748815"/>
              <a:gd name="connsiteX30" fmla="*/ 1120256 w 2057556"/>
              <a:gd name="connsiteY30" fmla="*/ 231637 h 748815"/>
              <a:gd name="connsiteX31" fmla="*/ 1100657 w 2057556"/>
              <a:gd name="connsiteY31" fmla="*/ 227568 h 748815"/>
              <a:gd name="connsiteX32" fmla="*/ 715128 w 2057556"/>
              <a:gd name="connsiteY32" fmla="*/ 147556 h 748815"/>
              <a:gd name="connsiteX33" fmla="*/ 690185 w 2057556"/>
              <a:gd name="connsiteY33" fmla="*/ 127362 h 748815"/>
              <a:gd name="connsiteX34" fmla="*/ 692232 w 2057556"/>
              <a:gd name="connsiteY34" fmla="*/ 95343 h 748815"/>
              <a:gd name="connsiteX35" fmla="*/ 98615 w 2057556"/>
              <a:gd name="connsiteY35" fmla="*/ 0 h 748815"/>
              <a:gd name="connsiteX36" fmla="*/ 667736 w 2057556"/>
              <a:gd name="connsiteY36" fmla="*/ 0 h 748815"/>
              <a:gd name="connsiteX37" fmla="*/ 632168 w 2057556"/>
              <a:gd name="connsiteY37" fmla="*/ 59398 h 748815"/>
              <a:gd name="connsiteX38" fmla="*/ 626119 w 2057556"/>
              <a:gd name="connsiteY38" fmla="*/ 155483 h 748815"/>
              <a:gd name="connsiteX39" fmla="*/ 700914 w 2057556"/>
              <a:gd name="connsiteY39" fmla="*/ 216090 h 748815"/>
              <a:gd name="connsiteX40" fmla="*/ 1056157 w 2057556"/>
              <a:gd name="connsiteY40" fmla="*/ 289807 h 748815"/>
              <a:gd name="connsiteX41" fmla="*/ 1078160 w 2057556"/>
              <a:gd name="connsiteY41" fmla="*/ 294377 h 748815"/>
              <a:gd name="connsiteX42" fmla="*/ 1078160 w 2057556"/>
              <a:gd name="connsiteY42" fmla="*/ 744864 h 748815"/>
              <a:gd name="connsiteX43" fmla="*/ 1078160 w 2057556"/>
              <a:gd name="connsiteY43" fmla="*/ 748815 h 748815"/>
              <a:gd name="connsiteX44" fmla="*/ 438138 w 2057556"/>
              <a:gd name="connsiteY44" fmla="*/ 748815 h 748815"/>
              <a:gd name="connsiteX45" fmla="*/ 71367 w 2057556"/>
              <a:gd name="connsiteY45" fmla="*/ 534344 h 748815"/>
              <a:gd name="connsiteX46" fmla="*/ 51317 w 2057556"/>
              <a:gd name="connsiteY46" fmla="*/ 88920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57556" h="748815">
                <a:moveTo>
                  <a:pt x="749324" y="0"/>
                </a:moveTo>
                <a:lnTo>
                  <a:pt x="1358122" y="0"/>
                </a:lnTo>
                <a:lnTo>
                  <a:pt x="1299657" y="252451"/>
                </a:lnTo>
                <a:lnTo>
                  <a:pt x="1334540" y="256810"/>
                </a:lnTo>
                <a:lnTo>
                  <a:pt x="1369465" y="261176"/>
                </a:lnTo>
                <a:lnTo>
                  <a:pt x="1429948" y="0"/>
                </a:lnTo>
                <a:lnTo>
                  <a:pt x="1639739" y="0"/>
                </a:lnTo>
                <a:lnTo>
                  <a:pt x="1563980" y="327179"/>
                </a:lnTo>
                <a:cubicBezTo>
                  <a:pt x="1574591" y="334357"/>
                  <a:pt x="1584726" y="342131"/>
                  <a:pt x="1594530" y="350312"/>
                </a:cubicBezTo>
                <a:cubicBezTo>
                  <a:pt x="1604886" y="358952"/>
                  <a:pt x="1614698" y="368161"/>
                  <a:pt x="1624077" y="377829"/>
                </a:cubicBezTo>
                <a:lnTo>
                  <a:pt x="1711572" y="0"/>
                </a:lnTo>
                <a:lnTo>
                  <a:pt x="2057556" y="0"/>
                </a:lnTo>
                <a:lnTo>
                  <a:pt x="1908450" y="647428"/>
                </a:lnTo>
                <a:cubicBezTo>
                  <a:pt x="1900362" y="682524"/>
                  <a:pt x="1906725" y="718273"/>
                  <a:pt x="1924549" y="748815"/>
                </a:cubicBezTo>
                <a:lnTo>
                  <a:pt x="1148138" y="748815"/>
                </a:lnTo>
                <a:lnTo>
                  <a:pt x="1148138" y="747481"/>
                </a:lnTo>
                <a:lnTo>
                  <a:pt x="1148138" y="712505"/>
                </a:lnTo>
                <a:lnTo>
                  <a:pt x="1148138" y="677503"/>
                </a:lnTo>
                <a:lnTo>
                  <a:pt x="1627008" y="677503"/>
                </a:lnTo>
                <a:cubicBezTo>
                  <a:pt x="1646310" y="677503"/>
                  <a:pt x="1661993" y="661820"/>
                  <a:pt x="1661993" y="642518"/>
                </a:cubicBezTo>
                <a:cubicBezTo>
                  <a:pt x="1661993" y="569617"/>
                  <a:pt x="1636328" y="502094"/>
                  <a:pt x="1593451" y="448606"/>
                </a:cubicBezTo>
                <a:cubicBezTo>
                  <a:pt x="1586034" y="439346"/>
                  <a:pt x="1578159" y="430485"/>
                  <a:pt x="1569731" y="422125"/>
                </a:cubicBezTo>
                <a:cubicBezTo>
                  <a:pt x="1561397" y="413859"/>
                  <a:pt x="1552740" y="405924"/>
                  <a:pt x="1543505" y="398627"/>
                </a:cubicBezTo>
                <a:cubicBezTo>
                  <a:pt x="1500348" y="364525"/>
                  <a:pt x="1447794" y="341502"/>
                  <a:pt x="1389914" y="334247"/>
                </a:cubicBezTo>
                <a:lnTo>
                  <a:pt x="1368921" y="331622"/>
                </a:lnTo>
                <a:lnTo>
                  <a:pt x="1331719" y="326975"/>
                </a:lnTo>
                <a:lnTo>
                  <a:pt x="1295808" y="322489"/>
                </a:lnTo>
                <a:lnTo>
                  <a:pt x="1148138" y="304028"/>
                </a:lnTo>
                <a:lnTo>
                  <a:pt x="1148138" y="268763"/>
                </a:lnTo>
                <a:lnTo>
                  <a:pt x="1148138" y="265908"/>
                </a:lnTo>
                <a:cubicBezTo>
                  <a:pt x="1148138" y="249342"/>
                  <a:pt x="1136491" y="235027"/>
                  <a:pt x="1120256" y="231637"/>
                </a:cubicBezTo>
                <a:lnTo>
                  <a:pt x="1100657" y="227568"/>
                </a:lnTo>
                <a:lnTo>
                  <a:pt x="715128" y="147556"/>
                </a:lnTo>
                <a:cubicBezTo>
                  <a:pt x="703888" y="145229"/>
                  <a:pt x="694798" y="137880"/>
                  <a:pt x="690185" y="127362"/>
                </a:cubicBezTo>
                <a:cubicBezTo>
                  <a:pt x="685571" y="116870"/>
                  <a:pt x="686319" y="105180"/>
                  <a:pt x="692232" y="95343"/>
                </a:cubicBezTo>
                <a:close/>
                <a:moveTo>
                  <a:pt x="98615" y="0"/>
                </a:moveTo>
                <a:lnTo>
                  <a:pt x="667736" y="0"/>
                </a:lnTo>
                <a:lnTo>
                  <a:pt x="632168" y="59398"/>
                </a:lnTo>
                <a:cubicBezTo>
                  <a:pt x="614735" y="88512"/>
                  <a:pt x="612484" y="124423"/>
                  <a:pt x="626119" y="155483"/>
                </a:cubicBezTo>
                <a:cubicBezTo>
                  <a:pt x="639746" y="186543"/>
                  <a:pt x="667697" y="209192"/>
                  <a:pt x="700914" y="216090"/>
                </a:cubicBezTo>
                <a:lnTo>
                  <a:pt x="1056157" y="289807"/>
                </a:lnTo>
                <a:lnTo>
                  <a:pt x="1078160" y="294377"/>
                </a:lnTo>
                <a:lnTo>
                  <a:pt x="1078160" y="744864"/>
                </a:lnTo>
                <a:lnTo>
                  <a:pt x="1078160" y="748815"/>
                </a:lnTo>
                <a:lnTo>
                  <a:pt x="438138" y="748815"/>
                </a:lnTo>
                <a:cubicBezTo>
                  <a:pt x="299567" y="748815"/>
                  <a:pt x="152287" y="658175"/>
                  <a:pt x="71367" y="534344"/>
                </a:cubicBezTo>
                <a:cubicBezTo>
                  <a:pt x="-16010" y="400623"/>
                  <a:pt x="-23699" y="229947"/>
                  <a:pt x="51317" y="889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2151912-60F8-2541-A42C-E627183F925B}"/>
              </a:ext>
            </a:extLst>
          </p:cNvPr>
          <p:cNvSpPr/>
          <p:nvPr/>
        </p:nvSpPr>
        <p:spPr>
          <a:xfrm>
            <a:off x="3529824" y="3671578"/>
            <a:ext cx="1513449" cy="748815"/>
          </a:xfrm>
          <a:custGeom>
            <a:avLst/>
            <a:gdLst>
              <a:gd name="connsiteX0" fmla="*/ 154543 w 1513449"/>
              <a:gd name="connsiteY0" fmla="*/ 0 h 748815"/>
              <a:gd name="connsiteX1" fmla="*/ 227124 w 1513449"/>
              <a:gd name="connsiteY1" fmla="*/ 0 h 748815"/>
              <a:gd name="connsiteX2" fmla="*/ 203043 w 1513449"/>
              <a:gd name="connsiteY2" fmla="*/ 106302 h 748815"/>
              <a:gd name="connsiteX3" fmla="*/ 140626 w 1513449"/>
              <a:gd name="connsiteY3" fmla="*/ 381848 h 748815"/>
              <a:gd name="connsiteX4" fmla="*/ 73341 w 1513449"/>
              <a:gd name="connsiteY4" fmla="*/ 678846 h 748815"/>
              <a:gd name="connsiteX5" fmla="*/ 140626 w 1513449"/>
              <a:gd name="connsiteY5" fmla="*/ 678846 h 748815"/>
              <a:gd name="connsiteX6" fmla="*/ 1287920 w 1513449"/>
              <a:gd name="connsiteY6" fmla="*/ 678846 h 748815"/>
              <a:gd name="connsiteX7" fmla="*/ 1441701 w 1513449"/>
              <a:gd name="connsiteY7" fmla="*/ 0 h 748815"/>
              <a:gd name="connsiteX8" fmla="*/ 1513449 w 1513449"/>
              <a:gd name="connsiteY8" fmla="*/ 0 h 748815"/>
              <a:gd name="connsiteX9" fmla="*/ 1356165 w 1513449"/>
              <a:gd name="connsiteY9" fmla="*/ 694308 h 748815"/>
              <a:gd name="connsiteX10" fmla="*/ 1287920 w 1513449"/>
              <a:gd name="connsiteY10" fmla="*/ 748815 h 748815"/>
              <a:gd name="connsiteX11" fmla="*/ 1284462 w 1513449"/>
              <a:gd name="connsiteY11" fmla="*/ 748815 h 748815"/>
              <a:gd name="connsiteX12" fmla="*/ 140626 w 1513449"/>
              <a:gd name="connsiteY12" fmla="*/ 748815 h 748815"/>
              <a:gd name="connsiteX13" fmla="*/ 73341 w 1513449"/>
              <a:gd name="connsiteY13" fmla="*/ 748815 h 748815"/>
              <a:gd name="connsiteX14" fmla="*/ 70011 w 1513449"/>
              <a:gd name="connsiteY14" fmla="*/ 748815 h 748815"/>
              <a:gd name="connsiteX15" fmla="*/ 1817 w 1513449"/>
              <a:gd name="connsiteY15" fmla="*/ 663137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3449" h="748815">
                <a:moveTo>
                  <a:pt x="154543" y="0"/>
                </a:moveTo>
                <a:lnTo>
                  <a:pt x="227124" y="0"/>
                </a:lnTo>
                <a:lnTo>
                  <a:pt x="203043" y="106302"/>
                </a:lnTo>
                <a:lnTo>
                  <a:pt x="140626" y="381848"/>
                </a:lnTo>
                <a:lnTo>
                  <a:pt x="73341" y="678846"/>
                </a:lnTo>
                <a:lnTo>
                  <a:pt x="140626" y="678846"/>
                </a:lnTo>
                <a:lnTo>
                  <a:pt x="1287920" y="678846"/>
                </a:lnTo>
                <a:lnTo>
                  <a:pt x="1441701" y="0"/>
                </a:lnTo>
                <a:lnTo>
                  <a:pt x="1513449" y="0"/>
                </a:lnTo>
                <a:lnTo>
                  <a:pt x="1356165" y="694308"/>
                </a:lnTo>
                <a:cubicBezTo>
                  <a:pt x="1348944" y="726183"/>
                  <a:pt x="1320611" y="748815"/>
                  <a:pt x="1287920" y="748815"/>
                </a:cubicBezTo>
                <a:lnTo>
                  <a:pt x="1284462" y="748815"/>
                </a:lnTo>
                <a:lnTo>
                  <a:pt x="140626" y="748815"/>
                </a:lnTo>
                <a:lnTo>
                  <a:pt x="73341" y="748815"/>
                </a:lnTo>
                <a:lnTo>
                  <a:pt x="70011" y="748815"/>
                </a:lnTo>
                <a:cubicBezTo>
                  <a:pt x="25019" y="748815"/>
                  <a:pt x="-8284" y="706974"/>
                  <a:pt x="1817" y="66313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547FA9-35B7-D141-AFC9-85FD9460D891}"/>
              </a:ext>
            </a:extLst>
          </p:cNvPr>
          <p:cNvSpPr/>
          <p:nvPr/>
        </p:nvSpPr>
        <p:spPr>
          <a:xfrm>
            <a:off x="4137656" y="3685635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1" y="387051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Potential:</a:t>
            </a:r>
            <a:br>
              <a:rPr lang="en-US"/>
            </a:br>
            <a:r>
              <a:rPr lang="en-US"/>
              <a:t>Kate (solo)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</p:spTree>
    <p:extLst>
      <p:ext uri="{BB962C8B-B14F-4D97-AF65-F5344CB8AC3E}">
        <p14:creationId xmlns:p14="http://schemas.microsoft.com/office/powerpoint/2010/main" val="360108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D8C85CF-328F-DC4D-976C-DF4A340A5549}"/>
              </a:ext>
            </a:extLst>
          </p:cNvPr>
          <p:cNvSpPr/>
          <p:nvPr/>
        </p:nvSpPr>
        <p:spPr>
          <a:xfrm>
            <a:off x="3523149" y="3404056"/>
            <a:ext cx="1563984" cy="1049647"/>
          </a:xfrm>
          <a:custGeom>
            <a:avLst/>
            <a:gdLst>
              <a:gd name="connsiteX0" fmla="*/ 279419 w 1563984"/>
              <a:gd name="connsiteY0" fmla="*/ 69978 h 1049647"/>
              <a:gd name="connsiteX1" fmla="*/ 203043 w 1563984"/>
              <a:gd name="connsiteY1" fmla="*/ 407134 h 1049647"/>
              <a:gd name="connsiteX2" fmla="*/ 140626 w 1563984"/>
              <a:gd name="connsiteY2" fmla="*/ 682680 h 1049647"/>
              <a:gd name="connsiteX3" fmla="*/ 73341 w 1563984"/>
              <a:gd name="connsiteY3" fmla="*/ 979678 h 1049647"/>
              <a:gd name="connsiteX4" fmla="*/ 140626 w 1563984"/>
              <a:gd name="connsiteY4" fmla="*/ 979678 h 1049647"/>
              <a:gd name="connsiteX5" fmla="*/ 1287920 w 1563984"/>
              <a:gd name="connsiteY5" fmla="*/ 979678 h 1049647"/>
              <a:gd name="connsiteX6" fmla="*/ 1493997 w 1563984"/>
              <a:gd name="connsiteY6" fmla="*/ 69978 h 1049647"/>
              <a:gd name="connsiteX7" fmla="*/ 1151405 w 1563984"/>
              <a:gd name="connsiteY7" fmla="*/ 69978 h 1049647"/>
              <a:gd name="connsiteX8" fmla="*/ 279419 w 1563984"/>
              <a:gd name="connsiteY8" fmla="*/ 0 h 1049647"/>
              <a:gd name="connsiteX9" fmla="*/ 279521 w 1563984"/>
              <a:gd name="connsiteY9" fmla="*/ 0 h 1049647"/>
              <a:gd name="connsiteX10" fmla="*/ 1071274 w 1563984"/>
              <a:gd name="connsiteY10" fmla="*/ 0 h 1049647"/>
              <a:gd name="connsiteX11" fmla="*/ 1493980 w 1563984"/>
              <a:gd name="connsiteY11" fmla="*/ 0 h 1049647"/>
              <a:gd name="connsiteX12" fmla="*/ 1493997 w 1563984"/>
              <a:gd name="connsiteY12" fmla="*/ 0 h 1049647"/>
              <a:gd name="connsiteX13" fmla="*/ 1556890 w 1563984"/>
              <a:gd name="connsiteY13" fmla="*/ 39301 h 1049647"/>
              <a:gd name="connsiteX14" fmla="*/ 1557034 w 1563984"/>
              <a:gd name="connsiteY14" fmla="*/ 39692 h 1049647"/>
              <a:gd name="connsiteX15" fmla="*/ 1562089 w 1563984"/>
              <a:gd name="connsiteY15" fmla="*/ 53769 h 1049647"/>
              <a:gd name="connsiteX16" fmla="*/ 1562336 w 1563984"/>
              <a:gd name="connsiteY16" fmla="*/ 55731 h 1049647"/>
              <a:gd name="connsiteX17" fmla="*/ 1563984 w 1563984"/>
              <a:gd name="connsiteY17" fmla="*/ 69375 h 1049647"/>
              <a:gd name="connsiteX18" fmla="*/ 1563703 w 1563984"/>
              <a:gd name="connsiteY18" fmla="*/ 71907 h 1049647"/>
              <a:gd name="connsiteX19" fmla="*/ 1562242 w 1563984"/>
              <a:gd name="connsiteY19" fmla="*/ 85440 h 1049647"/>
              <a:gd name="connsiteX20" fmla="*/ 1356165 w 1563984"/>
              <a:gd name="connsiteY20" fmla="*/ 995140 h 1049647"/>
              <a:gd name="connsiteX21" fmla="*/ 1287920 w 1563984"/>
              <a:gd name="connsiteY21" fmla="*/ 1049647 h 1049647"/>
              <a:gd name="connsiteX22" fmla="*/ 1284462 w 1563984"/>
              <a:gd name="connsiteY22" fmla="*/ 1049647 h 1049647"/>
              <a:gd name="connsiteX23" fmla="*/ 140626 w 1563984"/>
              <a:gd name="connsiteY23" fmla="*/ 1049647 h 1049647"/>
              <a:gd name="connsiteX24" fmla="*/ 73341 w 1563984"/>
              <a:gd name="connsiteY24" fmla="*/ 1049647 h 1049647"/>
              <a:gd name="connsiteX25" fmla="*/ 70011 w 1563984"/>
              <a:gd name="connsiteY25" fmla="*/ 1049647 h 1049647"/>
              <a:gd name="connsiteX26" fmla="*/ 1817 w 1563984"/>
              <a:gd name="connsiteY26" fmla="*/ 963969 h 1049647"/>
              <a:gd name="connsiteX27" fmla="*/ 205312 w 1563984"/>
              <a:gd name="connsiteY27" fmla="*/ 80394 h 1049647"/>
              <a:gd name="connsiteX28" fmla="*/ 211174 w 1563984"/>
              <a:gd name="connsiteY28" fmla="*/ 54516 h 1049647"/>
              <a:gd name="connsiteX29" fmla="*/ 279419 w 1563984"/>
              <a:gd name="connsiteY29" fmla="*/ 0 h 10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63984" h="1049647">
                <a:moveTo>
                  <a:pt x="279419" y="69978"/>
                </a:moveTo>
                <a:lnTo>
                  <a:pt x="203043" y="407134"/>
                </a:lnTo>
                <a:lnTo>
                  <a:pt x="140626" y="682680"/>
                </a:lnTo>
                <a:lnTo>
                  <a:pt x="73341" y="979678"/>
                </a:lnTo>
                <a:lnTo>
                  <a:pt x="140626" y="979678"/>
                </a:lnTo>
                <a:lnTo>
                  <a:pt x="1287920" y="979678"/>
                </a:lnTo>
                <a:lnTo>
                  <a:pt x="1493997" y="69978"/>
                </a:lnTo>
                <a:lnTo>
                  <a:pt x="1151405" y="69978"/>
                </a:lnTo>
                <a:close/>
                <a:moveTo>
                  <a:pt x="279419" y="0"/>
                </a:moveTo>
                <a:lnTo>
                  <a:pt x="279521" y="0"/>
                </a:lnTo>
                <a:lnTo>
                  <a:pt x="1071274" y="0"/>
                </a:lnTo>
                <a:lnTo>
                  <a:pt x="1493980" y="0"/>
                </a:lnTo>
                <a:lnTo>
                  <a:pt x="1493997" y="0"/>
                </a:lnTo>
                <a:cubicBezTo>
                  <a:pt x="1522100" y="0"/>
                  <a:pt x="1545642" y="16337"/>
                  <a:pt x="1556890" y="39301"/>
                </a:cubicBezTo>
                <a:cubicBezTo>
                  <a:pt x="1556949" y="39428"/>
                  <a:pt x="1556966" y="39573"/>
                  <a:pt x="1557034" y="39692"/>
                </a:cubicBezTo>
                <a:cubicBezTo>
                  <a:pt x="1559192" y="44169"/>
                  <a:pt x="1560925" y="48875"/>
                  <a:pt x="1562089" y="53769"/>
                </a:cubicBezTo>
                <a:cubicBezTo>
                  <a:pt x="1562242" y="54406"/>
                  <a:pt x="1562200" y="55094"/>
                  <a:pt x="1562336" y="55731"/>
                </a:cubicBezTo>
                <a:cubicBezTo>
                  <a:pt x="1563262" y="60174"/>
                  <a:pt x="1563950" y="64711"/>
                  <a:pt x="1563984" y="69375"/>
                </a:cubicBezTo>
                <a:cubicBezTo>
                  <a:pt x="1563984" y="70208"/>
                  <a:pt x="1563729" y="71066"/>
                  <a:pt x="1563703" y="71907"/>
                </a:cubicBezTo>
                <a:cubicBezTo>
                  <a:pt x="1563576" y="76375"/>
                  <a:pt x="1563279" y="80878"/>
                  <a:pt x="1562242" y="85440"/>
                </a:cubicBezTo>
                <a:lnTo>
                  <a:pt x="1356165" y="995140"/>
                </a:lnTo>
                <a:cubicBezTo>
                  <a:pt x="1348944" y="1027015"/>
                  <a:pt x="1320611" y="1049647"/>
                  <a:pt x="1287920" y="1049647"/>
                </a:cubicBezTo>
                <a:lnTo>
                  <a:pt x="1284462" y="1049647"/>
                </a:lnTo>
                <a:lnTo>
                  <a:pt x="140626" y="1049647"/>
                </a:lnTo>
                <a:lnTo>
                  <a:pt x="73341" y="1049647"/>
                </a:lnTo>
                <a:lnTo>
                  <a:pt x="70011" y="1049647"/>
                </a:lnTo>
                <a:cubicBezTo>
                  <a:pt x="25019" y="1049647"/>
                  <a:pt x="-8284" y="1007806"/>
                  <a:pt x="1817" y="963969"/>
                </a:cubicBezTo>
                <a:lnTo>
                  <a:pt x="205312" y="80394"/>
                </a:lnTo>
                <a:lnTo>
                  <a:pt x="211174" y="54516"/>
                </a:lnTo>
                <a:cubicBezTo>
                  <a:pt x="218395" y="22632"/>
                  <a:pt x="246728" y="0"/>
                  <a:pt x="2794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1F6D66-7C20-7A4F-972D-B43C3192D9CB}"/>
              </a:ext>
            </a:extLst>
          </p:cNvPr>
          <p:cNvSpPr/>
          <p:nvPr/>
        </p:nvSpPr>
        <p:spPr>
          <a:xfrm>
            <a:off x="4130981" y="3718944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2935C5-0A9F-AC41-B40D-1D9DF035BF9A}"/>
              </a:ext>
            </a:extLst>
          </p:cNvPr>
          <p:cNvSpPr/>
          <p:nvPr/>
        </p:nvSpPr>
        <p:spPr>
          <a:xfrm>
            <a:off x="1548323" y="2605138"/>
            <a:ext cx="2965978" cy="1848564"/>
          </a:xfrm>
          <a:custGeom>
            <a:avLst/>
            <a:gdLst>
              <a:gd name="connsiteX0" fmla="*/ 1580605 w 2965978"/>
              <a:gd name="connsiteY0" fmla="*/ 777627 h 1848564"/>
              <a:gd name="connsiteX1" fmla="*/ 1459848 w 2965978"/>
              <a:gd name="connsiteY1" fmla="*/ 873661 h 1848564"/>
              <a:gd name="connsiteX2" fmla="*/ 1458234 w 2965978"/>
              <a:gd name="connsiteY2" fmla="*/ 880644 h 1848564"/>
              <a:gd name="connsiteX3" fmla="*/ 1389267 w 2965978"/>
              <a:gd name="connsiteY3" fmla="*/ 965260 h 1848564"/>
              <a:gd name="connsiteX4" fmla="*/ 1299656 w 2965978"/>
              <a:gd name="connsiteY4" fmla="*/ 1352200 h 1848564"/>
              <a:gd name="connsiteX5" fmla="*/ 1334539 w 2965978"/>
              <a:gd name="connsiteY5" fmla="*/ 1356559 h 1848564"/>
              <a:gd name="connsiteX6" fmla="*/ 1369464 w 2965978"/>
              <a:gd name="connsiteY6" fmla="*/ 1360925 h 1848564"/>
              <a:gd name="connsiteX7" fmla="*/ 1457436 w 2965978"/>
              <a:gd name="connsiteY7" fmla="*/ 981045 h 1848564"/>
              <a:gd name="connsiteX8" fmla="*/ 1509955 w 2965978"/>
              <a:gd name="connsiteY8" fmla="*/ 939468 h 1848564"/>
              <a:gd name="connsiteX9" fmla="*/ 1516353 w 2965978"/>
              <a:gd name="connsiteY9" fmla="*/ 939850 h 1848564"/>
              <a:gd name="connsiteX10" fmla="*/ 1528025 w 2965978"/>
              <a:gd name="connsiteY10" fmla="*/ 889446 h 1848564"/>
              <a:gd name="connsiteX11" fmla="*/ 1580605 w 2965978"/>
              <a:gd name="connsiteY11" fmla="*/ 847605 h 1848564"/>
              <a:gd name="connsiteX12" fmla="*/ 1592855 w 2965978"/>
              <a:gd name="connsiteY12" fmla="*/ 849007 h 1848564"/>
              <a:gd name="connsiteX13" fmla="*/ 1592966 w 2965978"/>
              <a:gd name="connsiteY13" fmla="*/ 849041 h 1848564"/>
              <a:gd name="connsiteX14" fmla="*/ 1633405 w 2965978"/>
              <a:gd name="connsiteY14" fmla="*/ 913879 h 1848564"/>
              <a:gd name="connsiteX15" fmla="*/ 1621749 w 2965978"/>
              <a:gd name="connsiteY15" fmla="*/ 964249 h 1848564"/>
              <a:gd name="connsiteX16" fmla="*/ 1656546 w 2965978"/>
              <a:gd name="connsiteY16" fmla="*/ 1027159 h 1848564"/>
              <a:gd name="connsiteX17" fmla="*/ 1563979 w 2965978"/>
              <a:gd name="connsiteY17" fmla="*/ 1426928 h 1848564"/>
              <a:gd name="connsiteX18" fmla="*/ 1594529 w 2965978"/>
              <a:gd name="connsiteY18" fmla="*/ 1450061 h 1848564"/>
              <a:gd name="connsiteX19" fmla="*/ 1624076 w 2965978"/>
              <a:gd name="connsiteY19" fmla="*/ 1477578 h 1848564"/>
              <a:gd name="connsiteX20" fmla="*/ 1724723 w 2965978"/>
              <a:gd name="connsiteY20" fmla="*/ 1042953 h 1848564"/>
              <a:gd name="connsiteX21" fmla="*/ 1699950 w 2965978"/>
              <a:gd name="connsiteY21" fmla="*/ 936724 h 1848564"/>
              <a:gd name="connsiteX22" fmla="*/ 1701582 w 2965978"/>
              <a:gd name="connsiteY22" fmla="*/ 929664 h 1848564"/>
              <a:gd name="connsiteX23" fmla="*/ 1608776 w 2965978"/>
              <a:gd name="connsiteY23" fmla="*/ 780872 h 1848564"/>
              <a:gd name="connsiteX24" fmla="*/ 1580605 w 2965978"/>
              <a:gd name="connsiteY24" fmla="*/ 777627 h 1848564"/>
              <a:gd name="connsiteX25" fmla="*/ 1019897 w 2965978"/>
              <a:gd name="connsiteY25" fmla="*/ 0 h 1848564"/>
              <a:gd name="connsiteX26" fmla="*/ 1188576 w 2965978"/>
              <a:gd name="connsiteY26" fmla="*/ 0 h 1848564"/>
              <a:gd name="connsiteX27" fmla="*/ 1449017 w 2965978"/>
              <a:gd name="connsiteY27" fmla="*/ 315135 h 1848564"/>
              <a:gd name="connsiteX28" fmla="*/ 1570155 w 2965978"/>
              <a:gd name="connsiteY28" fmla="*/ 303514 h 1848564"/>
              <a:gd name="connsiteX29" fmla="*/ 1735708 w 2965978"/>
              <a:gd name="connsiteY29" fmla="*/ 0 h 1848564"/>
              <a:gd name="connsiteX30" fmla="*/ 1921235 w 2965978"/>
              <a:gd name="connsiteY30" fmla="*/ 0 h 1848564"/>
              <a:gd name="connsiteX31" fmla="*/ 2289467 w 2965978"/>
              <a:gd name="connsiteY31" fmla="*/ 138155 h 1848564"/>
              <a:gd name="connsiteX32" fmla="*/ 2965978 w 2965978"/>
              <a:gd name="connsiteY32" fmla="*/ 728930 h 1848564"/>
              <a:gd name="connsiteX33" fmla="*/ 2254346 w 2965978"/>
              <a:gd name="connsiteY33" fmla="*/ 728930 h 1848564"/>
              <a:gd name="connsiteX34" fmla="*/ 2117958 w 2965978"/>
              <a:gd name="connsiteY34" fmla="*/ 837478 h 1848564"/>
              <a:gd name="connsiteX35" fmla="*/ 1908449 w 2965978"/>
              <a:gd name="connsiteY35" fmla="*/ 1747177 h 1848564"/>
              <a:gd name="connsiteX36" fmla="*/ 1924548 w 2965978"/>
              <a:gd name="connsiteY36" fmla="*/ 1848564 h 1848564"/>
              <a:gd name="connsiteX37" fmla="*/ 1148137 w 2965978"/>
              <a:gd name="connsiteY37" fmla="*/ 1848564 h 1848564"/>
              <a:gd name="connsiteX38" fmla="*/ 1148137 w 2965978"/>
              <a:gd name="connsiteY38" fmla="*/ 1847230 h 1848564"/>
              <a:gd name="connsiteX39" fmla="*/ 1148137 w 2965978"/>
              <a:gd name="connsiteY39" fmla="*/ 1812254 h 1848564"/>
              <a:gd name="connsiteX40" fmla="*/ 1148137 w 2965978"/>
              <a:gd name="connsiteY40" fmla="*/ 1777252 h 1848564"/>
              <a:gd name="connsiteX41" fmla="*/ 1627007 w 2965978"/>
              <a:gd name="connsiteY41" fmla="*/ 1777252 h 1848564"/>
              <a:gd name="connsiteX42" fmla="*/ 1661992 w 2965978"/>
              <a:gd name="connsiteY42" fmla="*/ 1742267 h 1848564"/>
              <a:gd name="connsiteX43" fmla="*/ 1593450 w 2965978"/>
              <a:gd name="connsiteY43" fmla="*/ 1548355 h 1848564"/>
              <a:gd name="connsiteX44" fmla="*/ 1569730 w 2965978"/>
              <a:gd name="connsiteY44" fmla="*/ 1521874 h 1848564"/>
              <a:gd name="connsiteX45" fmla="*/ 1543504 w 2965978"/>
              <a:gd name="connsiteY45" fmla="*/ 1498376 h 1848564"/>
              <a:gd name="connsiteX46" fmla="*/ 1389913 w 2965978"/>
              <a:gd name="connsiteY46" fmla="*/ 1433996 h 1848564"/>
              <a:gd name="connsiteX47" fmla="*/ 1368920 w 2965978"/>
              <a:gd name="connsiteY47" fmla="*/ 1431371 h 1848564"/>
              <a:gd name="connsiteX48" fmla="*/ 1331718 w 2965978"/>
              <a:gd name="connsiteY48" fmla="*/ 1426724 h 1848564"/>
              <a:gd name="connsiteX49" fmla="*/ 1295807 w 2965978"/>
              <a:gd name="connsiteY49" fmla="*/ 1422238 h 1848564"/>
              <a:gd name="connsiteX50" fmla="*/ 1148137 w 2965978"/>
              <a:gd name="connsiteY50" fmla="*/ 1403777 h 1848564"/>
              <a:gd name="connsiteX51" fmla="*/ 1148137 w 2965978"/>
              <a:gd name="connsiteY51" fmla="*/ 1368512 h 1848564"/>
              <a:gd name="connsiteX52" fmla="*/ 1148137 w 2965978"/>
              <a:gd name="connsiteY52" fmla="*/ 1365657 h 1848564"/>
              <a:gd name="connsiteX53" fmla="*/ 1120255 w 2965978"/>
              <a:gd name="connsiteY53" fmla="*/ 1331386 h 1848564"/>
              <a:gd name="connsiteX54" fmla="*/ 1100656 w 2965978"/>
              <a:gd name="connsiteY54" fmla="*/ 1327317 h 1848564"/>
              <a:gd name="connsiteX55" fmla="*/ 715127 w 2965978"/>
              <a:gd name="connsiteY55" fmla="*/ 1247305 h 1848564"/>
              <a:gd name="connsiteX56" fmla="*/ 690184 w 2965978"/>
              <a:gd name="connsiteY56" fmla="*/ 1227111 h 1848564"/>
              <a:gd name="connsiteX57" fmla="*/ 692231 w 2965978"/>
              <a:gd name="connsiteY57" fmla="*/ 1195092 h 1848564"/>
              <a:gd name="connsiteX58" fmla="*/ 857776 w 2965978"/>
              <a:gd name="connsiteY58" fmla="*/ 918637 h 1848564"/>
              <a:gd name="connsiteX59" fmla="*/ 845712 w 2965978"/>
              <a:gd name="connsiteY59" fmla="*/ 870628 h 1848564"/>
              <a:gd name="connsiteX60" fmla="*/ 797712 w 2965978"/>
              <a:gd name="connsiteY60" fmla="*/ 882692 h 1848564"/>
              <a:gd name="connsiteX61" fmla="*/ 632167 w 2965978"/>
              <a:gd name="connsiteY61" fmla="*/ 1159147 h 1848564"/>
              <a:gd name="connsiteX62" fmla="*/ 626118 w 2965978"/>
              <a:gd name="connsiteY62" fmla="*/ 1255232 h 1848564"/>
              <a:gd name="connsiteX63" fmla="*/ 700913 w 2965978"/>
              <a:gd name="connsiteY63" fmla="*/ 1315839 h 1848564"/>
              <a:gd name="connsiteX64" fmla="*/ 1056156 w 2965978"/>
              <a:gd name="connsiteY64" fmla="*/ 1389556 h 1848564"/>
              <a:gd name="connsiteX65" fmla="*/ 1078159 w 2965978"/>
              <a:gd name="connsiteY65" fmla="*/ 1394126 h 1848564"/>
              <a:gd name="connsiteX66" fmla="*/ 1078159 w 2965978"/>
              <a:gd name="connsiteY66" fmla="*/ 1844613 h 1848564"/>
              <a:gd name="connsiteX67" fmla="*/ 1078159 w 2965978"/>
              <a:gd name="connsiteY67" fmla="*/ 1848564 h 1848564"/>
              <a:gd name="connsiteX68" fmla="*/ 438137 w 2965978"/>
              <a:gd name="connsiteY68" fmla="*/ 1848564 h 1848564"/>
              <a:gd name="connsiteX69" fmla="*/ 71366 w 2965978"/>
              <a:gd name="connsiteY69" fmla="*/ 1634093 h 1848564"/>
              <a:gd name="connsiteX70" fmla="*/ 51316 w 2965978"/>
              <a:gd name="connsiteY70" fmla="*/ 1188669 h 1848564"/>
              <a:gd name="connsiteX71" fmla="*/ 525650 w 2965978"/>
              <a:gd name="connsiteY71" fmla="*/ 296921 h 1848564"/>
              <a:gd name="connsiteX72" fmla="*/ 1019897 w 2965978"/>
              <a:gd name="connsiteY72" fmla="*/ 0 h 18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965978" h="1848564">
                <a:moveTo>
                  <a:pt x="1580605" y="777627"/>
                </a:moveTo>
                <a:cubicBezTo>
                  <a:pt x="1522597" y="777618"/>
                  <a:pt x="1472949" y="817114"/>
                  <a:pt x="1459848" y="873661"/>
                </a:cubicBezTo>
                <a:lnTo>
                  <a:pt x="1458234" y="880644"/>
                </a:lnTo>
                <a:cubicBezTo>
                  <a:pt x="1424167" y="896166"/>
                  <a:pt x="1398188" y="926741"/>
                  <a:pt x="1389267" y="965260"/>
                </a:cubicBezTo>
                <a:lnTo>
                  <a:pt x="1299656" y="1352200"/>
                </a:lnTo>
                <a:lnTo>
                  <a:pt x="1334539" y="1356559"/>
                </a:lnTo>
                <a:lnTo>
                  <a:pt x="1369464" y="1360925"/>
                </a:lnTo>
                <a:lnTo>
                  <a:pt x="1457436" y="981045"/>
                </a:lnTo>
                <a:cubicBezTo>
                  <a:pt x="1463213" y="956102"/>
                  <a:pt x="1485412" y="939468"/>
                  <a:pt x="1509955" y="939468"/>
                </a:cubicBezTo>
                <a:cubicBezTo>
                  <a:pt x="1512079" y="939468"/>
                  <a:pt x="1514212" y="939595"/>
                  <a:pt x="1516353" y="939850"/>
                </a:cubicBezTo>
                <a:lnTo>
                  <a:pt x="1528025" y="889446"/>
                </a:lnTo>
                <a:cubicBezTo>
                  <a:pt x="1533811" y="864477"/>
                  <a:pt x="1556027" y="847596"/>
                  <a:pt x="1580605" y="847605"/>
                </a:cubicBezTo>
                <a:cubicBezTo>
                  <a:pt x="1584640" y="847605"/>
                  <a:pt x="1588743" y="848055"/>
                  <a:pt x="1592855" y="849007"/>
                </a:cubicBezTo>
                <a:lnTo>
                  <a:pt x="1592966" y="849041"/>
                </a:lnTo>
                <a:cubicBezTo>
                  <a:pt x="1622037" y="855778"/>
                  <a:pt x="1640142" y="884807"/>
                  <a:pt x="1633405" y="913879"/>
                </a:cubicBezTo>
                <a:lnTo>
                  <a:pt x="1621749" y="964249"/>
                </a:lnTo>
                <a:cubicBezTo>
                  <a:pt x="1647388" y="973263"/>
                  <a:pt x="1662825" y="1000067"/>
                  <a:pt x="1656546" y="1027159"/>
                </a:cubicBezTo>
                <a:lnTo>
                  <a:pt x="1563979" y="1426928"/>
                </a:lnTo>
                <a:cubicBezTo>
                  <a:pt x="1574590" y="1434106"/>
                  <a:pt x="1584725" y="1441880"/>
                  <a:pt x="1594529" y="1450061"/>
                </a:cubicBezTo>
                <a:cubicBezTo>
                  <a:pt x="1604885" y="1458701"/>
                  <a:pt x="1614697" y="1467910"/>
                  <a:pt x="1624076" y="1477578"/>
                </a:cubicBezTo>
                <a:lnTo>
                  <a:pt x="1724723" y="1042953"/>
                </a:lnTo>
                <a:cubicBezTo>
                  <a:pt x="1733661" y="1004366"/>
                  <a:pt x="1723509" y="965515"/>
                  <a:pt x="1699950" y="936724"/>
                </a:cubicBezTo>
                <a:lnTo>
                  <a:pt x="1701582" y="929664"/>
                </a:lnTo>
                <a:cubicBezTo>
                  <a:pt x="1717001" y="863058"/>
                  <a:pt x="1675364" y="796309"/>
                  <a:pt x="1608776" y="780872"/>
                </a:cubicBezTo>
                <a:cubicBezTo>
                  <a:pt x="1599448" y="778706"/>
                  <a:pt x="1590018" y="777627"/>
                  <a:pt x="1580605" y="777627"/>
                </a:cubicBezTo>
                <a:close/>
                <a:moveTo>
                  <a:pt x="1019897" y="0"/>
                </a:moveTo>
                <a:lnTo>
                  <a:pt x="1188576" y="0"/>
                </a:lnTo>
                <a:lnTo>
                  <a:pt x="1449017" y="315135"/>
                </a:lnTo>
                <a:cubicBezTo>
                  <a:pt x="1482132" y="355209"/>
                  <a:pt x="1545263" y="349152"/>
                  <a:pt x="1570155" y="303514"/>
                </a:cubicBezTo>
                <a:lnTo>
                  <a:pt x="1735708" y="0"/>
                </a:lnTo>
                <a:lnTo>
                  <a:pt x="1921235" y="0"/>
                </a:lnTo>
                <a:cubicBezTo>
                  <a:pt x="2056654" y="0"/>
                  <a:pt x="2187477" y="49079"/>
                  <a:pt x="2289467" y="138155"/>
                </a:cubicBezTo>
                <a:lnTo>
                  <a:pt x="2965978" y="728930"/>
                </a:lnTo>
                <a:lnTo>
                  <a:pt x="2254346" y="728930"/>
                </a:lnTo>
                <a:cubicBezTo>
                  <a:pt x="2188760" y="728930"/>
                  <a:pt x="2132681" y="773566"/>
                  <a:pt x="2117958" y="837478"/>
                </a:cubicBezTo>
                <a:lnTo>
                  <a:pt x="1908449" y="1747177"/>
                </a:lnTo>
                <a:cubicBezTo>
                  <a:pt x="1900361" y="1782273"/>
                  <a:pt x="1906724" y="1818022"/>
                  <a:pt x="1924548" y="1848564"/>
                </a:cubicBezTo>
                <a:lnTo>
                  <a:pt x="1148137" y="1848564"/>
                </a:lnTo>
                <a:lnTo>
                  <a:pt x="1148137" y="1847230"/>
                </a:lnTo>
                <a:lnTo>
                  <a:pt x="1148137" y="1812254"/>
                </a:lnTo>
                <a:lnTo>
                  <a:pt x="1148137" y="1777252"/>
                </a:lnTo>
                <a:lnTo>
                  <a:pt x="1627007" y="1777252"/>
                </a:lnTo>
                <a:cubicBezTo>
                  <a:pt x="1646309" y="1777252"/>
                  <a:pt x="1661992" y="1761569"/>
                  <a:pt x="1661992" y="1742267"/>
                </a:cubicBezTo>
                <a:cubicBezTo>
                  <a:pt x="1661992" y="1669366"/>
                  <a:pt x="1636327" y="1601843"/>
                  <a:pt x="1593450" y="1548355"/>
                </a:cubicBezTo>
                <a:cubicBezTo>
                  <a:pt x="1586033" y="1539095"/>
                  <a:pt x="1578158" y="1530234"/>
                  <a:pt x="1569730" y="1521874"/>
                </a:cubicBezTo>
                <a:cubicBezTo>
                  <a:pt x="1561396" y="1513608"/>
                  <a:pt x="1552739" y="1505673"/>
                  <a:pt x="1543504" y="1498376"/>
                </a:cubicBezTo>
                <a:cubicBezTo>
                  <a:pt x="1500347" y="1464274"/>
                  <a:pt x="1447793" y="1441251"/>
                  <a:pt x="1389913" y="1433996"/>
                </a:cubicBezTo>
                <a:lnTo>
                  <a:pt x="1368920" y="1431371"/>
                </a:lnTo>
                <a:lnTo>
                  <a:pt x="1331718" y="1426724"/>
                </a:lnTo>
                <a:lnTo>
                  <a:pt x="1295807" y="1422238"/>
                </a:lnTo>
                <a:lnTo>
                  <a:pt x="1148137" y="1403777"/>
                </a:lnTo>
                <a:lnTo>
                  <a:pt x="1148137" y="1368512"/>
                </a:lnTo>
                <a:lnTo>
                  <a:pt x="1148137" y="1365657"/>
                </a:lnTo>
                <a:cubicBezTo>
                  <a:pt x="1148137" y="1349091"/>
                  <a:pt x="1136490" y="1334776"/>
                  <a:pt x="1120255" y="1331386"/>
                </a:cubicBezTo>
                <a:lnTo>
                  <a:pt x="1100656" y="1327317"/>
                </a:lnTo>
                <a:lnTo>
                  <a:pt x="715127" y="1247305"/>
                </a:lnTo>
                <a:cubicBezTo>
                  <a:pt x="703887" y="1244978"/>
                  <a:pt x="694797" y="1237629"/>
                  <a:pt x="690184" y="1227111"/>
                </a:cubicBezTo>
                <a:cubicBezTo>
                  <a:pt x="685570" y="1216619"/>
                  <a:pt x="686318" y="1204929"/>
                  <a:pt x="692231" y="1195092"/>
                </a:cubicBezTo>
                <a:lnTo>
                  <a:pt x="857776" y="918637"/>
                </a:lnTo>
                <a:cubicBezTo>
                  <a:pt x="867682" y="902062"/>
                  <a:pt x="862287" y="880576"/>
                  <a:pt x="845712" y="870628"/>
                </a:cubicBezTo>
                <a:cubicBezTo>
                  <a:pt x="829146" y="860756"/>
                  <a:pt x="807618" y="866083"/>
                  <a:pt x="797712" y="882692"/>
                </a:cubicBezTo>
                <a:lnTo>
                  <a:pt x="632167" y="1159147"/>
                </a:lnTo>
                <a:cubicBezTo>
                  <a:pt x="614734" y="1188261"/>
                  <a:pt x="612483" y="1224172"/>
                  <a:pt x="626118" y="1255232"/>
                </a:cubicBezTo>
                <a:cubicBezTo>
                  <a:pt x="639745" y="1286292"/>
                  <a:pt x="667696" y="1308941"/>
                  <a:pt x="700913" y="1315839"/>
                </a:cubicBezTo>
                <a:lnTo>
                  <a:pt x="1056156" y="1389556"/>
                </a:lnTo>
                <a:lnTo>
                  <a:pt x="1078159" y="1394126"/>
                </a:lnTo>
                <a:lnTo>
                  <a:pt x="1078159" y="1844613"/>
                </a:lnTo>
                <a:lnTo>
                  <a:pt x="1078159" y="1848564"/>
                </a:lnTo>
                <a:lnTo>
                  <a:pt x="438137" y="1848564"/>
                </a:lnTo>
                <a:cubicBezTo>
                  <a:pt x="299566" y="1848564"/>
                  <a:pt x="152286" y="1757924"/>
                  <a:pt x="71366" y="1634093"/>
                </a:cubicBezTo>
                <a:cubicBezTo>
                  <a:pt x="-16011" y="1500372"/>
                  <a:pt x="-23699" y="1329696"/>
                  <a:pt x="51316" y="1188669"/>
                </a:cubicBezTo>
                <a:lnTo>
                  <a:pt x="525650" y="296921"/>
                </a:lnTo>
                <a:cubicBezTo>
                  <a:pt x="622848" y="114189"/>
                  <a:pt x="812928" y="0"/>
                  <a:pt x="10198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C1A016D-4127-2A40-A18C-629592C19AC9}"/>
              </a:ext>
            </a:extLst>
          </p:cNvPr>
          <p:cNvSpPr/>
          <p:nvPr/>
        </p:nvSpPr>
        <p:spPr>
          <a:xfrm>
            <a:off x="1172977" y="2022359"/>
            <a:ext cx="2453879" cy="1548626"/>
          </a:xfrm>
          <a:custGeom>
            <a:avLst/>
            <a:gdLst>
              <a:gd name="connsiteX0" fmla="*/ 1223713 w 2453879"/>
              <a:gd name="connsiteY0" fmla="*/ 0 h 1548626"/>
              <a:gd name="connsiteX1" fmla="*/ 1669716 w 2453879"/>
              <a:gd name="connsiteY1" fmla="*/ 0 h 1548626"/>
              <a:gd name="connsiteX2" fmla="*/ 1662556 w 2453879"/>
              <a:gd name="connsiteY2" fmla="*/ 83308 h 1548626"/>
              <a:gd name="connsiteX3" fmla="*/ 1489570 w 2453879"/>
              <a:gd name="connsiteY3" fmla="*/ 314310 h 1548626"/>
              <a:gd name="connsiteX4" fmla="*/ 1838381 w 2453879"/>
              <a:gd name="connsiteY4" fmla="*/ 437004 h 1548626"/>
              <a:gd name="connsiteX5" fmla="*/ 2354126 w 2453879"/>
              <a:gd name="connsiteY5" fmla="*/ 94886 h 1548626"/>
              <a:gd name="connsiteX6" fmla="*/ 2383643 w 2453879"/>
              <a:gd name="connsiteY6" fmla="*/ 0 h 1548626"/>
              <a:gd name="connsiteX7" fmla="*/ 2453879 w 2453879"/>
              <a:gd name="connsiteY7" fmla="*/ 0 h 1548626"/>
              <a:gd name="connsiteX8" fmla="*/ 2442397 w 2453879"/>
              <a:gd name="connsiteY8" fmla="*/ 56603 h 1548626"/>
              <a:gd name="connsiteX9" fmla="*/ 1895072 w 2453879"/>
              <a:gd name="connsiteY9" fmla="*/ 504493 h 1548626"/>
              <a:gd name="connsiteX10" fmla="*/ 1244280 w 2453879"/>
              <a:gd name="connsiteY10" fmla="*/ 84460 h 1548626"/>
              <a:gd name="connsiteX11" fmla="*/ 547939 w 2453879"/>
              <a:gd name="connsiteY11" fmla="*/ 0 h 1548626"/>
              <a:gd name="connsiteX12" fmla="*/ 1159159 w 2453879"/>
              <a:gd name="connsiteY12" fmla="*/ 0 h 1548626"/>
              <a:gd name="connsiteX13" fmla="*/ 1134479 w 2453879"/>
              <a:gd name="connsiteY13" fmla="*/ 14194 h 1548626"/>
              <a:gd name="connsiteX14" fmla="*/ 1038769 w 2453879"/>
              <a:gd name="connsiteY14" fmla="*/ 31127 h 1548626"/>
              <a:gd name="connsiteX15" fmla="*/ 1024140 w 2453879"/>
              <a:gd name="connsiteY15" fmla="*/ 30727 h 1548626"/>
              <a:gd name="connsiteX16" fmla="*/ 988356 w 2453879"/>
              <a:gd name="connsiteY16" fmla="*/ 85804 h 1548626"/>
              <a:gd name="connsiteX17" fmla="*/ 1013919 w 2453879"/>
              <a:gd name="connsiteY17" fmla="*/ 201990 h 1548626"/>
              <a:gd name="connsiteX18" fmla="*/ 774777 w 2453879"/>
              <a:gd name="connsiteY18" fmla="*/ 477128 h 1548626"/>
              <a:gd name="connsiteX19" fmla="*/ 756130 w 2453879"/>
              <a:gd name="connsiteY19" fmla="*/ 512538 h 1548626"/>
              <a:gd name="connsiteX20" fmla="*/ 784182 w 2453879"/>
              <a:gd name="connsiteY20" fmla="*/ 634237 h 1548626"/>
              <a:gd name="connsiteX21" fmla="*/ 540376 w 2453879"/>
              <a:gd name="connsiteY21" fmla="*/ 909817 h 1548626"/>
              <a:gd name="connsiteX22" fmla="*/ 97969 w 2453879"/>
              <a:gd name="connsiteY22" fmla="*/ 1543792 h 1548626"/>
              <a:gd name="connsiteX23" fmla="*/ 15409 w 2453879"/>
              <a:gd name="connsiteY23" fmla="*/ 1517592 h 1548626"/>
              <a:gd name="connsiteX24" fmla="*/ 16301 w 2453879"/>
              <a:gd name="connsiteY24" fmla="*/ 1440826 h 1548626"/>
              <a:gd name="connsiteX25" fmla="*/ 37234 w 2453879"/>
              <a:gd name="connsiteY25" fmla="*/ 1289723 h 1548626"/>
              <a:gd name="connsiteX26" fmla="*/ 18077 w 2453879"/>
              <a:gd name="connsiteY26" fmla="*/ 1002028 h 1548626"/>
              <a:gd name="connsiteX27" fmla="*/ 275832 w 2453879"/>
              <a:gd name="connsiteY27" fmla="*/ 789503 h 1548626"/>
              <a:gd name="connsiteX28" fmla="*/ 228427 w 2453879"/>
              <a:gd name="connsiteY28" fmla="*/ 634237 h 1548626"/>
              <a:gd name="connsiteX29" fmla="*/ 467620 w 2453879"/>
              <a:gd name="connsiteY29" fmla="*/ 359099 h 1548626"/>
              <a:gd name="connsiteX30" fmla="*/ 486293 w 2453879"/>
              <a:gd name="connsiteY30" fmla="*/ 323842 h 1548626"/>
              <a:gd name="connsiteX31" fmla="*/ 463177 w 2453879"/>
              <a:gd name="connsiteY31" fmla="*/ 148502 h 1548626"/>
              <a:gd name="connsiteX32" fmla="*/ 532918 w 2453879"/>
              <a:gd name="connsiteY32" fmla="*/ 12132 h 154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53879" h="1548626">
                <a:moveTo>
                  <a:pt x="1223713" y="0"/>
                </a:moveTo>
                <a:lnTo>
                  <a:pt x="1669716" y="0"/>
                </a:lnTo>
                <a:lnTo>
                  <a:pt x="1662556" y="83308"/>
                </a:lnTo>
                <a:cubicBezTo>
                  <a:pt x="1643151" y="165669"/>
                  <a:pt x="1594235" y="250016"/>
                  <a:pt x="1489570" y="314310"/>
                </a:cubicBezTo>
                <a:cubicBezTo>
                  <a:pt x="1585349" y="390890"/>
                  <a:pt x="1706504" y="437004"/>
                  <a:pt x="1838381" y="437004"/>
                </a:cubicBezTo>
                <a:cubicBezTo>
                  <a:pt x="2069889" y="437004"/>
                  <a:pt x="2269027" y="295743"/>
                  <a:pt x="2354126" y="94886"/>
                </a:cubicBezTo>
                <a:lnTo>
                  <a:pt x="2383643" y="0"/>
                </a:lnTo>
                <a:lnTo>
                  <a:pt x="2453879" y="0"/>
                </a:lnTo>
                <a:lnTo>
                  <a:pt x="2442397" y="56603"/>
                </a:lnTo>
                <a:cubicBezTo>
                  <a:pt x="2370216" y="298997"/>
                  <a:pt x="2152996" y="481932"/>
                  <a:pt x="1895072" y="504493"/>
                </a:cubicBezTo>
                <a:cubicBezTo>
                  <a:pt x="1595690" y="530689"/>
                  <a:pt x="1335725" y="347110"/>
                  <a:pt x="1244280" y="84460"/>
                </a:cubicBezTo>
                <a:close/>
                <a:moveTo>
                  <a:pt x="547939" y="0"/>
                </a:moveTo>
                <a:lnTo>
                  <a:pt x="1159159" y="0"/>
                </a:lnTo>
                <a:lnTo>
                  <a:pt x="1134479" y="14194"/>
                </a:lnTo>
                <a:cubicBezTo>
                  <a:pt x="1104644" y="25146"/>
                  <a:pt x="1072407" y="31127"/>
                  <a:pt x="1038769" y="31127"/>
                </a:cubicBezTo>
                <a:cubicBezTo>
                  <a:pt x="1033858" y="31127"/>
                  <a:pt x="1028982" y="30991"/>
                  <a:pt x="1024140" y="30727"/>
                </a:cubicBezTo>
                <a:cubicBezTo>
                  <a:pt x="994889" y="29156"/>
                  <a:pt x="976029" y="59230"/>
                  <a:pt x="988356" y="85804"/>
                </a:cubicBezTo>
                <a:cubicBezTo>
                  <a:pt x="1004744" y="121129"/>
                  <a:pt x="1013919" y="160464"/>
                  <a:pt x="1013919" y="201990"/>
                </a:cubicBezTo>
                <a:cubicBezTo>
                  <a:pt x="1013919" y="342312"/>
                  <a:pt x="909900" y="458285"/>
                  <a:pt x="774777" y="477128"/>
                </a:cubicBezTo>
                <a:cubicBezTo>
                  <a:pt x="757914" y="479482"/>
                  <a:pt x="748662" y="497237"/>
                  <a:pt x="756130" y="512538"/>
                </a:cubicBezTo>
                <a:cubicBezTo>
                  <a:pt x="774089" y="549290"/>
                  <a:pt x="784182" y="590578"/>
                  <a:pt x="784182" y="634237"/>
                </a:cubicBezTo>
                <a:cubicBezTo>
                  <a:pt x="784182" y="776148"/>
                  <a:pt x="677733" y="892988"/>
                  <a:pt x="540376" y="909817"/>
                </a:cubicBezTo>
                <a:cubicBezTo>
                  <a:pt x="572311" y="1317334"/>
                  <a:pt x="219133" y="1495155"/>
                  <a:pt x="97969" y="1543792"/>
                </a:cubicBezTo>
                <a:cubicBezTo>
                  <a:pt x="68498" y="1555618"/>
                  <a:pt x="33989" y="1545321"/>
                  <a:pt x="15409" y="1517592"/>
                </a:cubicBezTo>
                <a:cubicBezTo>
                  <a:pt x="66" y="1494705"/>
                  <a:pt x="797" y="1463602"/>
                  <a:pt x="16301" y="1440826"/>
                </a:cubicBezTo>
                <a:cubicBezTo>
                  <a:pt x="46503" y="1396436"/>
                  <a:pt x="54514" y="1340561"/>
                  <a:pt x="37234" y="1289723"/>
                </a:cubicBezTo>
                <a:cubicBezTo>
                  <a:pt x="10108" y="1209941"/>
                  <a:pt x="-20196" y="1085175"/>
                  <a:pt x="18077" y="1002028"/>
                </a:cubicBezTo>
                <a:cubicBezTo>
                  <a:pt x="90196" y="857790"/>
                  <a:pt x="195660" y="806596"/>
                  <a:pt x="275832" y="789503"/>
                </a:cubicBezTo>
                <a:cubicBezTo>
                  <a:pt x="245911" y="745173"/>
                  <a:pt x="228427" y="691752"/>
                  <a:pt x="228427" y="634237"/>
                </a:cubicBezTo>
                <a:cubicBezTo>
                  <a:pt x="228427" y="493907"/>
                  <a:pt x="332472" y="377925"/>
                  <a:pt x="467620" y="359099"/>
                </a:cubicBezTo>
                <a:cubicBezTo>
                  <a:pt x="484416" y="356763"/>
                  <a:pt x="493744" y="339075"/>
                  <a:pt x="486293" y="323842"/>
                </a:cubicBezTo>
                <a:cubicBezTo>
                  <a:pt x="461087" y="272325"/>
                  <a:pt x="451326" y="211888"/>
                  <a:pt x="463177" y="148502"/>
                </a:cubicBezTo>
                <a:cubicBezTo>
                  <a:pt x="472862" y="96700"/>
                  <a:pt x="497728" y="49609"/>
                  <a:pt x="532918" y="12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Accountability Buddy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noFill/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BAA7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A83251B-6B99-A846-B24D-E0895621DE66}"/>
              </a:ext>
            </a:extLst>
          </p:cNvPr>
          <p:cNvSpPr/>
          <p:nvPr/>
        </p:nvSpPr>
        <p:spPr>
          <a:xfrm>
            <a:off x="1909889" y="3345575"/>
            <a:ext cx="2191528" cy="744853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88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9" name="Google Shape;452;p44">
            <a:extLst>
              <a:ext uri="{FF2B5EF4-FFF2-40B4-BE49-F238E27FC236}">
                <a16:creationId xmlns:a16="http://schemas.microsoft.com/office/drawing/2014/main" id="{1EF593DC-A854-324E-9063-C2DD3547BA5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Accountability 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5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9816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E9B8-5252-E74B-8DD5-6697D6261B0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  <p:sp>
        <p:nvSpPr>
          <p:cNvPr id="4" name="Google Shape;95;p17">
            <a:extLst>
              <a:ext uri="{FF2B5EF4-FFF2-40B4-BE49-F238E27FC236}">
                <a16:creationId xmlns:a16="http://schemas.microsoft.com/office/drawing/2014/main" id="{0D9BD6ED-B739-434D-BFEC-E3A7D12F377E}"/>
              </a:ext>
            </a:extLst>
          </p:cNvPr>
          <p:cNvSpPr txBox="1">
            <a:spLocks/>
          </p:cNvSpPr>
          <p:nvPr/>
        </p:nvSpPr>
        <p:spPr>
          <a:xfrm>
            <a:off x="576456" y="3203289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use cases for pair programming…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0562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F1F3021-F02D-4747-A91F-38C73C792D92}"/>
              </a:ext>
            </a:extLst>
          </p:cNvPr>
          <p:cNvSpPr/>
          <p:nvPr/>
        </p:nvSpPr>
        <p:spPr>
          <a:xfrm>
            <a:off x="4398886" y="3391272"/>
            <a:ext cx="2206664" cy="747989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5F759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299" y="1506350"/>
            <a:ext cx="2613457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2087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Co-Creation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210673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  <p:sp>
        <p:nvSpPr>
          <p:cNvPr id="7" name="Google Shape;348;p38">
            <a:extLst>
              <a:ext uri="{FF2B5EF4-FFF2-40B4-BE49-F238E27FC236}">
                <a16:creationId xmlns:a16="http://schemas.microsoft.com/office/drawing/2014/main" id="{838654F8-F38C-084F-BB43-7766884F5A65}"/>
              </a:ext>
            </a:extLst>
          </p:cNvPr>
          <p:cNvSpPr txBox="1">
            <a:spLocks/>
          </p:cNvSpPr>
          <p:nvPr/>
        </p:nvSpPr>
        <p:spPr>
          <a:xfrm>
            <a:off x="855300" y="1506348"/>
            <a:ext cx="4330750" cy="18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Attention (1 person working, 1 person watching)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Intensity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Misunderstanding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Head Butting + Trust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88556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" name="Google Shape;143;p23">
            <a:extLst>
              <a:ext uri="{FF2B5EF4-FFF2-40B4-BE49-F238E27FC236}">
                <a16:creationId xmlns:a16="http://schemas.microsoft.com/office/drawing/2014/main" id="{9AC6CCCB-00B1-1C4E-B40F-B8C43B3D037C}"/>
              </a:ext>
            </a:extLst>
          </p:cNvPr>
          <p:cNvSpPr txBox="1">
            <a:spLocks/>
          </p:cNvSpPr>
          <p:nvPr/>
        </p:nvSpPr>
        <p:spPr>
          <a:xfrm>
            <a:off x="788556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Head Butting</a:t>
            </a:r>
            <a:endParaRPr lang="en-US" sz="1050" b="1" dirty="0"/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“Disagree and commit”</a:t>
            </a:r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9AA28B39-A535-F447-8045-7DD8602EE031}"/>
              </a:ext>
            </a:extLst>
          </p:cNvPr>
          <p:cNvSpPr txBox="1">
            <a:spLocks/>
          </p:cNvSpPr>
          <p:nvPr/>
        </p:nvSpPr>
        <p:spPr>
          <a:xfrm>
            <a:off x="2811939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Intensity</a:t>
            </a:r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Pomodoro’s and time limits</a:t>
            </a:r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47110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158215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100001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7871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78555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47266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Trust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1720340" y="2779233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give me 5 minutes…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" name="Google Shape;640;p50">
            <a:extLst>
              <a:ext uri="{FF2B5EF4-FFF2-40B4-BE49-F238E27FC236}">
                <a16:creationId xmlns:a16="http://schemas.microsoft.com/office/drawing/2014/main" id="{2C04D856-5460-194E-AFE8-BE9C36589110}"/>
              </a:ext>
            </a:extLst>
          </p:cNvPr>
          <p:cNvSpPr/>
          <p:nvPr/>
        </p:nvSpPr>
        <p:spPr>
          <a:xfrm>
            <a:off x="538187" y="2509659"/>
            <a:ext cx="1090379" cy="11132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5F7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24 at 7.48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6" y="0"/>
            <a:ext cx="9195705" cy="5149897"/>
          </a:xfrm>
          <a:prstGeom prst="rect">
            <a:avLst/>
          </a:prstGeom>
        </p:spPr>
      </p:pic>
      <p:pic>
        <p:nvPicPr>
          <p:cNvPr id="3" name="Strong Style Pairing with Llewellyn interview Bryan Beech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963" y="266050"/>
            <a:ext cx="685800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1887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3957234" cy="15190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8" name="Google Shape;109;p19">
            <a:extLst>
              <a:ext uri="{FF2B5EF4-FFF2-40B4-BE49-F238E27FC236}">
                <a16:creationId xmlns:a16="http://schemas.microsoft.com/office/drawing/2014/main" id="{8A06DCC2-D84A-124D-85DE-EC7B7498368C}"/>
              </a:ext>
            </a:extLst>
          </p:cNvPr>
          <p:cNvSpPr txBox="1">
            <a:spLocks/>
          </p:cNvSpPr>
          <p:nvPr/>
        </p:nvSpPr>
        <p:spPr>
          <a:xfrm>
            <a:off x="1635071" y="3344837"/>
            <a:ext cx="3957234" cy="71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Help / Learn / Produce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189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Please connect on Twitter &amp; </a:t>
            </a:r>
            <a:r>
              <a:rPr lang="en" dirty="0">
                <a:solidFill>
                  <a:schemeClr val="accent6"/>
                </a:solidFill>
              </a:rPr>
              <a:t>L</a:t>
            </a: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inkedIn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8" name="Google Shape;1179;p53">
            <a:hlinkClick r:id="rId4"/>
            <a:extLst>
              <a:ext uri="{FF2B5EF4-FFF2-40B4-BE49-F238E27FC236}">
                <a16:creationId xmlns:a16="http://schemas.microsoft.com/office/drawing/2014/main" id="{9918F6C9-A3AE-9940-8252-5A17CC03A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445" y="4746188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C229-4437-CC45-B707-03D9F0B613E9}"/>
              </a:ext>
            </a:extLst>
          </p:cNvPr>
          <p:cNvSpPr txBox="1"/>
          <p:nvPr/>
        </p:nvSpPr>
        <p:spPr>
          <a:xfrm>
            <a:off x="6089950" y="469022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Slide template by:</a:t>
            </a:r>
          </a:p>
        </p:txBody>
      </p:sp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011478" cy="1449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109;p19">
            <a:extLst>
              <a:ext uri="{FF2B5EF4-FFF2-40B4-BE49-F238E27FC236}">
                <a16:creationId xmlns:a16="http://schemas.microsoft.com/office/drawing/2014/main" id="{06AFDF6C-FC7C-944E-9524-9B5ED15A750C}"/>
              </a:ext>
            </a:extLst>
          </p:cNvPr>
          <p:cNvSpPr txBox="1">
            <a:spLocks/>
          </p:cNvSpPr>
          <p:nvPr/>
        </p:nvSpPr>
        <p:spPr>
          <a:xfrm>
            <a:off x="2983423" y="3177153"/>
            <a:ext cx="3453539" cy="12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… but there are obstacles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6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dirty="0">
                <a:solidFill>
                  <a:srgbClr val="FFD1C5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 dirty="0">
              <a:solidFill>
                <a:srgbClr val="FFD1C5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Stories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</a:t>
            </a:r>
            <a:r>
              <a:rPr lang="en" dirty="0"/>
              <a:t>rom my neighbor…</a:t>
            </a:r>
            <a:endParaRPr dirty="0"/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A02567A1-6742-2B4C-8015-ACD62AFB7BEC}"/>
              </a:ext>
            </a:extLst>
          </p:cNvPr>
          <p:cNvSpPr txBox="1">
            <a:spLocks/>
          </p:cNvSpPr>
          <p:nvPr/>
        </p:nvSpPr>
        <p:spPr>
          <a:xfrm>
            <a:off x="453330" y="4264771"/>
            <a:ext cx="1494295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 Helping</a:t>
            </a:r>
          </a:p>
        </p:txBody>
      </p:sp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FFB69A8-8C1D-B74E-9013-193FD7B0B41B}"/>
              </a:ext>
            </a:extLst>
          </p:cNvPr>
          <p:cNvSpPr txBox="1">
            <a:spLocks/>
          </p:cNvSpPr>
          <p:nvPr/>
        </p:nvSpPr>
        <p:spPr>
          <a:xfrm>
            <a:off x="2116167" y="4264771"/>
            <a:ext cx="193083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Learning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7C94791B-D76B-7F45-B03B-8ADC488E269D}"/>
              </a:ext>
            </a:extLst>
          </p:cNvPr>
          <p:cNvSpPr txBox="1">
            <a:spLocks/>
          </p:cNvSpPr>
          <p:nvPr/>
        </p:nvSpPr>
        <p:spPr>
          <a:xfrm>
            <a:off x="4215538" y="4264771"/>
            <a:ext cx="2301503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Best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601</Words>
  <Application>Microsoft Macintosh PowerPoint</Application>
  <PresentationFormat>On-screen Show (16:9)</PresentationFormat>
  <Paragraphs>202</Paragraphs>
  <Slides>42</Slides>
  <Notes>40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Playfair Display</vt:lpstr>
      <vt:lpstr>Impact</vt:lpstr>
      <vt:lpstr>Inter</vt:lpstr>
      <vt:lpstr>Playfair Display Regular</vt:lpstr>
      <vt:lpstr>Inter-Regular</vt:lpstr>
      <vt:lpstr>Calibri</vt:lpstr>
      <vt:lpstr>Feeble template</vt:lpstr>
      <vt:lpstr>PowerPoint Presentation</vt:lpstr>
      <vt:lpstr>Better Together</vt:lpstr>
      <vt:lpstr>Resources</vt:lpstr>
      <vt:lpstr>PowerPoint Presentation</vt:lpstr>
      <vt:lpstr>PowerPoint Presentation</vt:lpstr>
      <vt:lpstr>Los Alamos New Mexico, USA</vt:lpstr>
      <vt:lpstr>Los Alamos New Mexico, USA</vt:lpstr>
      <vt:lpstr>PowerPoint Presentation</vt:lpstr>
      <vt:lpstr> Stories</vt:lpstr>
      <vt:lpstr>I’ve been meaning to…</vt:lpstr>
      <vt:lpstr>Better Version of myself</vt:lpstr>
      <vt:lpstr>Indexing  Hetero-economics theory</vt:lpstr>
      <vt:lpstr>PowerPoint Presentation</vt:lpstr>
      <vt:lpstr>Potential: Kate (solo) </vt:lpstr>
      <vt:lpstr>PowerPoint Presentation</vt:lpstr>
      <vt:lpstr>PowerPoint Presentation</vt:lpstr>
      <vt:lpstr>PowerPoint Presentation</vt:lpstr>
      <vt:lpstr>Accountability Buddy</vt:lpstr>
      <vt:lpstr>PowerPoint Presentation</vt:lpstr>
      <vt:lpstr>Learning</vt:lpstr>
      <vt:lpstr>Mentor/Mentee</vt:lpstr>
      <vt:lpstr>Bob (the builder)</vt:lpstr>
      <vt:lpstr>PowerPoint Presentation</vt:lpstr>
      <vt:lpstr>PowerPoint Presentation</vt:lpstr>
      <vt:lpstr>Mentor / Mentee</vt:lpstr>
      <vt:lpstr>Mentor / Mentee</vt:lpstr>
      <vt:lpstr>Creating</vt:lpstr>
      <vt:lpstr>Creating</vt:lpstr>
      <vt:lpstr>Algae Growth YouTube video</vt:lpstr>
      <vt:lpstr>PowerPoint Presentation</vt:lpstr>
      <vt:lpstr>Best of Both</vt:lpstr>
      <vt:lpstr>Co-Creation</vt:lpstr>
      <vt:lpstr>PowerPoint Presentation</vt:lpstr>
      <vt:lpstr>Strong Style Pairing</vt:lpstr>
      <vt:lpstr>Traditional Pairing</vt:lpstr>
      <vt:lpstr>Problems</vt:lpstr>
      <vt:lpstr>Intent</vt:lpstr>
      <vt:lpstr>Trust</vt:lpstr>
      <vt:lpstr>PowerPoint Presentation</vt:lpstr>
      <vt:lpstr>Resources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25</cp:revision>
  <dcterms:modified xsi:type="dcterms:W3CDTF">2022-01-13T15:46:44Z</dcterms:modified>
</cp:coreProperties>
</file>